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37" r:id="rId14"/>
    <p:sldId id="333" r:id="rId15"/>
    <p:sldId id="377" r:id="rId16"/>
    <p:sldId id="381" r:id="rId17"/>
    <p:sldId id="379" r:id="rId18"/>
    <p:sldId id="334" r:id="rId19"/>
    <p:sldId id="391" r:id="rId20"/>
    <p:sldId id="390" r:id="rId21"/>
    <p:sldId id="389" r:id="rId22"/>
    <p:sldId id="392" r:id="rId23"/>
    <p:sldId id="359" r:id="rId24"/>
    <p:sldId id="344" r:id="rId25"/>
    <p:sldId id="393" r:id="rId26"/>
    <p:sldId id="362" r:id="rId27"/>
    <p:sldId id="384" r:id="rId28"/>
    <p:sldId id="385" r:id="rId29"/>
    <p:sldId id="351" r:id="rId30"/>
    <p:sldId id="355" r:id="rId31"/>
    <p:sldId id="386" r:id="rId32"/>
    <p:sldId id="387" r:id="rId33"/>
    <p:sldId id="388" r:id="rId34"/>
    <p:sldId id="354" r:id="rId35"/>
    <p:sldId id="356" r:id="rId36"/>
    <p:sldId id="349" r:id="rId37"/>
    <p:sldId id="357" r:id="rId38"/>
    <p:sldId id="352" r:id="rId39"/>
    <p:sldId id="353" r:id="rId40"/>
    <p:sldId id="34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37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62"/>
            <p14:sldId id="384"/>
            <p14:sldId id="385"/>
            <p14:sldId id="351"/>
            <p14:sldId id="355"/>
            <p14:sldId id="386"/>
            <p14:sldId id="387"/>
            <p14:sldId id="388"/>
            <p14:sldId id="354"/>
            <p14:sldId id="356"/>
            <p14:sldId id="349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8216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432" y="17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8"/>
          <c:y val="0.162898861375687"/>
          <c:w val="0.408108144584952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[CATEGORY NAME]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72B0BE-5B78-D74C-84A5-77918AC490F4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sk-SK" dirty="0" smtClean="0"/>
                      <a:t> </a:t>
                    </a:r>
                    <a:fld id="{9701974B-7598-AD4C-9142-1D688C4B790B}" type="CATEGORYNAME">
                      <a:rPr lang="sk-SK" altLang="ja-JP" smtClean="0"/>
                      <a:pPr/>
                      <a:t>[CATEGORY NAME]</a:t>
                    </a:fld>
                    <a:r>
                      <a:rPr lang="sk-SK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F67B15-CBAE-1F48-8214-BE2B7E77925B}" type="CATEGORYNAME">
                      <a:rPr lang="cs-CZ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63BF50-A64F-7A45-BBFA-EA387CAE3B4E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  <c:pt idx="7">
                  <c:v>30.0</c:v>
                </c:pt>
                <c:pt idx="8">
                  <c:v>30.0</c:v>
                </c:pt>
                <c:pt idx="9">
                  <c:v>30.0</c:v>
                </c:pt>
                <c:pt idx="10">
                  <c:v>30.0</c:v>
                </c:pt>
                <c:pt idx="11">
                  <c:v>30.0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</c:v>
                </c:pt>
                <c:pt idx="1">
                  <c:v>414243.755419143</c:v>
                </c:pt>
                <c:pt idx="2">
                  <c:v>414243.755419143</c:v>
                </c:pt>
                <c:pt idx="3">
                  <c:v>382614.6237441695</c:v>
                </c:pt>
                <c:pt idx="4">
                  <c:v>477612.552674352</c:v>
                </c:pt>
                <c:pt idx="5">
                  <c:v>477612.552674352</c:v>
                </c:pt>
                <c:pt idx="6">
                  <c:v>183262.8115757052</c:v>
                </c:pt>
                <c:pt idx="7">
                  <c:v>490471.3534627081</c:v>
                </c:pt>
                <c:pt idx="8">
                  <c:v>543241.9645476893</c:v>
                </c:pt>
                <c:pt idx="9">
                  <c:v>423170.2244951962</c:v>
                </c:pt>
                <c:pt idx="10">
                  <c:v>449947.3508481218</c:v>
                </c:pt>
                <c:pt idx="11">
                  <c:v>709226.629626319</c:v>
                </c:pt>
                <c:pt idx="12">
                  <c:v>810840.6903390203</c:v>
                </c:pt>
                <c:pt idx="13">
                  <c:v>938344.067445965</c:v>
                </c:pt>
                <c:pt idx="14">
                  <c:v>413361.8417634107</c:v>
                </c:pt>
                <c:pt idx="15">
                  <c:v>729650.628572335</c:v>
                </c:pt>
                <c:pt idx="16">
                  <c:v>610189.843643172</c:v>
                </c:pt>
                <c:pt idx="17">
                  <c:v>393522.3520570218</c:v>
                </c:pt>
                <c:pt idx="18">
                  <c:v>537208.2485260926</c:v>
                </c:pt>
                <c:pt idx="19">
                  <c:v>231292.9830739464</c:v>
                </c:pt>
                <c:pt idx="20">
                  <c:v>726690.4794311072</c:v>
                </c:pt>
                <c:pt idx="21">
                  <c:v>921642.840088202</c:v>
                </c:pt>
                <c:pt idx="22">
                  <c:v>174850.2479945773</c:v>
                </c:pt>
                <c:pt idx="23">
                  <c:v>212840.3717368439</c:v>
                </c:pt>
                <c:pt idx="24">
                  <c:v>39266.15463063589</c:v>
                </c:pt>
                <c:pt idx="25">
                  <c:v>34853.49324951819</c:v>
                </c:pt>
                <c:pt idx="26">
                  <c:v>247292.8585635331</c:v>
                </c:pt>
                <c:pt idx="27">
                  <c:v>247292.8585635331</c:v>
                </c:pt>
                <c:pt idx="28">
                  <c:v>389847.7375272422</c:v>
                </c:pt>
                <c:pt idx="29">
                  <c:v>459847.3418146144</c:v>
                </c:pt>
                <c:pt idx="30">
                  <c:v>459847.3418146144</c:v>
                </c:pt>
                <c:pt idx="31">
                  <c:v>711777.3570700536</c:v>
                </c:pt>
                <c:pt idx="32">
                  <c:v>833465.2103781659</c:v>
                </c:pt>
                <c:pt idx="33">
                  <c:v>678974.951181876</c:v>
                </c:pt>
                <c:pt idx="34">
                  <c:v>678974.951181876</c:v>
                </c:pt>
                <c:pt idx="35">
                  <c:v>359582.6363753251</c:v>
                </c:pt>
                <c:pt idx="36">
                  <c:v>453558.8639761845</c:v>
                </c:pt>
                <c:pt idx="37">
                  <c:v>775899.6227462291</c:v>
                </c:pt>
                <c:pt idx="38">
                  <c:v>775899.6227462291</c:v>
                </c:pt>
                <c:pt idx="39">
                  <c:v>997527.3133471507</c:v>
                </c:pt>
                <c:pt idx="40">
                  <c:v>997527.3133471507</c:v>
                </c:pt>
                <c:pt idx="41">
                  <c:v>773992.2205750863</c:v>
                </c:pt>
                <c:pt idx="42">
                  <c:v>742599.4059422308</c:v>
                </c:pt>
                <c:pt idx="43">
                  <c:v>727151.4987452581</c:v>
                </c:pt>
                <c:pt idx="44">
                  <c:v>727151.4987452581</c:v>
                </c:pt>
                <c:pt idx="45">
                  <c:v>179388.9884866277</c:v>
                </c:pt>
                <c:pt idx="46">
                  <c:v>160843.2932686881</c:v>
                </c:pt>
                <c:pt idx="47">
                  <c:v>234373.5644529171</c:v>
                </c:pt>
                <c:pt idx="48">
                  <c:v>301608.739840611</c:v>
                </c:pt>
                <c:pt idx="49">
                  <c:v>387296.7187152762</c:v>
                </c:pt>
                <c:pt idx="50">
                  <c:v>438979.2825742212</c:v>
                </c:pt>
                <c:pt idx="51">
                  <c:v>665245.5707724139</c:v>
                </c:pt>
                <c:pt idx="52">
                  <c:v>683481.62365315</c:v>
                </c:pt>
                <c:pt idx="53">
                  <c:v>487753.4214757878</c:v>
                </c:pt>
                <c:pt idx="54">
                  <c:v>228843.0475644984</c:v>
                </c:pt>
                <c:pt idx="55">
                  <c:v>213838.3435906222</c:v>
                </c:pt>
                <c:pt idx="56">
                  <c:v>9887.210900079217</c:v>
                </c:pt>
                <c:pt idx="57">
                  <c:v>80261.56118274168</c:v>
                </c:pt>
                <c:pt idx="58">
                  <c:v>90831.93715818558</c:v>
                </c:pt>
                <c:pt idx="59">
                  <c:v>484467.4283838508</c:v>
                </c:pt>
                <c:pt idx="60">
                  <c:v>484467.4283838508</c:v>
                </c:pt>
                <c:pt idx="61">
                  <c:v>416825.7876008282</c:v>
                </c:pt>
                <c:pt idx="62">
                  <c:v>416825.7876008282</c:v>
                </c:pt>
                <c:pt idx="63">
                  <c:v>327297.9661835767</c:v>
                </c:pt>
                <c:pt idx="64">
                  <c:v>327297.9661835767</c:v>
                </c:pt>
                <c:pt idx="65">
                  <c:v>393202.7458054567</c:v>
                </c:pt>
                <c:pt idx="66">
                  <c:v>393202.7458054567</c:v>
                </c:pt>
                <c:pt idx="67">
                  <c:v>455557.9104547008</c:v>
                </c:pt>
                <c:pt idx="68">
                  <c:v>321065.699848431</c:v>
                </c:pt>
                <c:pt idx="69">
                  <c:v>738447.527657126</c:v>
                </c:pt>
                <c:pt idx="70">
                  <c:v>738447.527657126</c:v>
                </c:pt>
                <c:pt idx="71">
                  <c:v>729388.086866632</c:v>
                </c:pt>
                <c:pt idx="72">
                  <c:v>729388.086866632</c:v>
                </c:pt>
                <c:pt idx="73">
                  <c:v>840095.2341167423</c:v>
                </c:pt>
                <c:pt idx="74">
                  <c:v>840095.2341167423</c:v>
                </c:pt>
                <c:pt idx="75">
                  <c:v>210684.3889277074</c:v>
                </c:pt>
                <c:pt idx="76">
                  <c:v>166683.518443799</c:v>
                </c:pt>
                <c:pt idx="77">
                  <c:v>238651.6394215938</c:v>
                </c:pt>
                <c:pt idx="78">
                  <c:v>299874.7260175931</c:v>
                </c:pt>
                <c:pt idx="79">
                  <c:v>410437.594851814</c:v>
                </c:pt>
                <c:pt idx="80">
                  <c:v>474355.5508788009</c:v>
                </c:pt>
                <c:pt idx="81">
                  <c:v>438397.3577874925</c:v>
                </c:pt>
                <c:pt idx="82">
                  <c:v>418444.8770868009</c:v>
                </c:pt>
                <c:pt idx="83">
                  <c:v>446288.2204463742</c:v>
                </c:pt>
                <c:pt idx="84">
                  <c:v>445196.2898575349</c:v>
                </c:pt>
                <c:pt idx="85">
                  <c:v>939531.004088182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873548.6139584739</c:v>
                </c:pt>
                <c:pt idx="89">
                  <c:v>682645.363034881</c:v>
                </c:pt>
                <c:pt idx="90">
                  <c:v>720421.593974515</c:v>
                </c:pt>
                <c:pt idx="91">
                  <c:v>885909.9003691812</c:v>
                </c:pt>
                <c:pt idx="92">
                  <c:v>826115.133650103</c:v>
                </c:pt>
                <c:pt idx="93">
                  <c:v>912617.5499840541</c:v>
                </c:pt>
                <c:pt idx="94">
                  <c:v>748105.300198724</c:v>
                </c:pt>
                <c:pt idx="95">
                  <c:v>891165.9527282073</c:v>
                </c:pt>
                <c:pt idx="96">
                  <c:v>750734.0493344853</c:v>
                </c:pt>
                <c:pt idx="97">
                  <c:v>770244.1481447035</c:v>
                </c:pt>
                <c:pt idx="98">
                  <c:v>662134.1490824793</c:v>
                </c:pt>
                <c:pt idx="99">
                  <c:v>527863.8848152751</c:v>
                </c:pt>
                <c:pt idx="100">
                  <c:v>528685.7826292869</c:v>
                </c:pt>
                <c:pt idx="101">
                  <c:v>3643.95853647253</c:v>
                </c:pt>
                <c:pt idx="102">
                  <c:v>5536.684564080314</c:v>
                </c:pt>
                <c:pt idx="103">
                  <c:v>86343.6797171648</c:v>
                </c:pt>
                <c:pt idx="104">
                  <c:v>332560.1254434114</c:v>
                </c:pt>
                <c:pt idx="105">
                  <c:v>500556.6910978481</c:v>
                </c:pt>
                <c:pt idx="106">
                  <c:v>351652.1381959918</c:v>
                </c:pt>
                <c:pt idx="107">
                  <c:v>413082.0178112328</c:v>
                </c:pt>
                <c:pt idx="108">
                  <c:v>413082.0178112328</c:v>
                </c:pt>
                <c:pt idx="109">
                  <c:v>703051.5361653533</c:v>
                </c:pt>
                <c:pt idx="110">
                  <c:v>658598.7219847477</c:v>
                </c:pt>
                <c:pt idx="111">
                  <c:v>699733.822923682</c:v>
                </c:pt>
                <c:pt idx="112">
                  <c:v>699733.822923682</c:v>
                </c:pt>
                <c:pt idx="113">
                  <c:v>573838.018522635</c:v>
                </c:pt>
                <c:pt idx="114">
                  <c:v>116613.8333012684</c:v>
                </c:pt>
                <c:pt idx="115">
                  <c:v>401874.227388216</c:v>
                </c:pt>
                <c:pt idx="116">
                  <c:v>613664.5415516424</c:v>
                </c:pt>
                <c:pt idx="117">
                  <c:v>659675.4275801843</c:v>
                </c:pt>
                <c:pt idx="118">
                  <c:v>698537.1892477903</c:v>
                </c:pt>
                <c:pt idx="119">
                  <c:v>293704.9987542359</c:v>
                </c:pt>
                <c:pt idx="120">
                  <c:v>320445.5872026716</c:v>
                </c:pt>
                <c:pt idx="121">
                  <c:v>412505.4864264422</c:v>
                </c:pt>
                <c:pt idx="122">
                  <c:v>909591.4872977603</c:v>
                </c:pt>
                <c:pt idx="123">
                  <c:v>909591.4872977603</c:v>
                </c:pt>
                <c:pt idx="124">
                  <c:v>908162.229458036</c:v>
                </c:pt>
                <c:pt idx="125">
                  <c:v>908162.229458036</c:v>
                </c:pt>
                <c:pt idx="126">
                  <c:v>312793.2016459969</c:v>
                </c:pt>
                <c:pt idx="127">
                  <c:v>374941.5901259909</c:v>
                </c:pt>
                <c:pt idx="128">
                  <c:v>25261.316156097</c:v>
                </c:pt>
                <c:pt idx="129">
                  <c:v>63663.79727521</c:v>
                </c:pt>
                <c:pt idx="130">
                  <c:v>63663.79727521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</c:v>
                </c:pt>
                <c:pt idx="134">
                  <c:v>353428.4573941276</c:v>
                </c:pt>
                <c:pt idx="135">
                  <c:v>2023.575536684595</c:v>
                </c:pt>
                <c:pt idx="136">
                  <c:v>14120.76356783635</c:v>
                </c:pt>
                <c:pt idx="137">
                  <c:v>13173.90538586126</c:v>
                </c:pt>
                <c:pt idx="138">
                  <c:v>38342.81789000711</c:v>
                </c:pt>
                <c:pt idx="139">
                  <c:v>62526.42072546893</c:v>
                </c:pt>
                <c:pt idx="140">
                  <c:v>149656.9854059065</c:v>
                </c:pt>
                <c:pt idx="141">
                  <c:v>535889.8249535586</c:v>
                </c:pt>
                <c:pt idx="142">
                  <c:v>689374.9706809686</c:v>
                </c:pt>
                <c:pt idx="143">
                  <c:v>733961.6339951258</c:v>
                </c:pt>
                <c:pt idx="144">
                  <c:v>19864.89082321345</c:v>
                </c:pt>
                <c:pt idx="145">
                  <c:v>134464.0357838426</c:v>
                </c:pt>
                <c:pt idx="146">
                  <c:v>134464.0357838426</c:v>
                </c:pt>
                <c:pt idx="147">
                  <c:v>1.05054996891122E6</c:v>
                </c:pt>
                <c:pt idx="148">
                  <c:v>941788.408427907</c:v>
                </c:pt>
                <c:pt idx="149">
                  <c:v>512599.1488869265</c:v>
                </c:pt>
                <c:pt idx="150">
                  <c:v>512599.1488869265</c:v>
                </c:pt>
                <c:pt idx="151">
                  <c:v>656438.0402628405</c:v>
                </c:pt>
                <c:pt idx="152">
                  <c:v>641374.2422362225</c:v>
                </c:pt>
                <c:pt idx="153">
                  <c:v>641374.2422362225</c:v>
                </c:pt>
                <c:pt idx="154">
                  <c:v>161869.9611827569</c:v>
                </c:pt>
                <c:pt idx="155">
                  <c:v>628872.6162542846</c:v>
                </c:pt>
                <c:pt idx="156">
                  <c:v>550709.7923766628</c:v>
                </c:pt>
                <c:pt idx="157">
                  <c:v>550709.7923766628</c:v>
                </c:pt>
                <c:pt idx="158">
                  <c:v>445412.4459000102</c:v>
                </c:pt>
                <c:pt idx="159">
                  <c:v>309725.0629938158</c:v>
                </c:pt>
                <c:pt idx="160">
                  <c:v>309725.0629938158</c:v>
                </c:pt>
                <c:pt idx="161">
                  <c:v>550219.706840327</c:v>
                </c:pt>
                <c:pt idx="162">
                  <c:v>828765.2738191938</c:v>
                </c:pt>
                <c:pt idx="163">
                  <c:v>192502.0651496582</c:v>
                </c:pt>
                <c:pt idx="164">
                  <c:v>77659.02710982895</c:v>
                </c:pt>
                <c:pt idx="165">
                  <c:v>818627.725394277</c:v>
                </c:pt>
                <c:pt idx="166">
                  <c:v>560584.6656452551</c:v>
                </c:pt>
                <c:pt idx="167">
                  <c:v>656682.5145433019</c:v>
                </c:pt>
                <c:pt idx="168">
                  <c:v>508037.3691756495</c:v>
                </c:pt>
                <c:pt idx="169">
                  <c:v>435016.4419161721</c:v>
                </c:pt>
                <c:pt idx="170">
                  <c:v>523964.0657318282</c:v>
                </c:pt>
                <c:pt idx="171">
                  <c:v>523964.0657318282</c:v>
                </c:pt>
                <c:pt idx="172">
                  <c:v>538873.6256413681</c:v>
                </c:pt>
                <c:pt idx="173">
                  <c:v>610405.9747743919</c:v>
                </c:pt>
                <c:pt idx="174">
                  <c:v>869099.19161285</c:v>
                </c:pt>
                <c:pt idx="175">
                  <c:v>755500.6670452701</c:v>
                </c:pt>
                <c:pt idx="176">
                  <c:v>728528.9474181813</c:v>
                </c:pt>
                <c:pt idx="177">
                  <c:v>639041.8419949593</c:v>
                </c:pt>
                <c:pt idx="178">
                  <c:v>734352.4439988153</c:v>
                </c:pt>
                <c:pt idx="179">
                  <c:v>667767.7961325373</c:v>
                </c:pt>
                <c:pt idx="180">
                  <c:v>581297.911720288</c:v>
                </c:pt>
                <c:pt idx="181">
                  <c:v>707568.848925558</c:v>
                </c:pt>
                <c:pt idx="182">
                  <c:v>514871.2420974209</c:v>
                </c:pt>
                <c:pt idx="183">
                  <c:v>673398.7708675386</c:v>
                </c:pt>
                <c:pt idx="184">
                  <c:v>673398.7708675386</c:v>
                </c:pt>
                <c:pt idx="185">
                  <c:v>484733.43104778</c:v>
                </c:pt>
                <c:pt idx="186">
                  <c:v>308369.3290637351</c:v>
                </c:pt>
                <c:pt idx="187">
                  <c:v>302836.1718337197</c:v>
                </c:pt>
                <c:pt idx="188">
                  <c:v>302836.1718337197</c:v>
                </c:pt>
                <c:pt idx="189">
                  <c:v>375092.0602893061</c:v>
                </c:pt>
                <c:pt idx="190">
                  <c:v>166915.3874073626</c:v>
                </c:pt>
                <c:pt idx="191">
                  <c:v>165256.3675567807</c:v>
                </c:pt>
                <c:pt idx="192">
                  <c:v>165256.3675567807</c:v>
                </c:pt>
                <c:pt idx="193">
                  <c:v>691647.5857773443</c:v>
                </c:pt>
                <c:pt idx="194">
                  <c:v>625423.789043576</c:v>
                </c:pt>
                <c:pt idx="195">
                  <c:v>270986.4614604407</c:v>
                </c:pt>
                <c:pt idx="196">
                  <c:v>161448.31784784</c:v>
                </c:pt>
                <c:pt idx="197">
                  <c:v>56106.31800843511</c:v>
                </c:pt>
                <c:pt idx="198">
                  <c:v>70804.24016009357</c:v>
                </c:pt>
                <c:pt idx="199">
                  <c:v>386812.7523763388</c:v>
                </c:pt>
                <c:pt idx="200">
                  <c:v>670377.011339015</c:v>
                </c:pt>
                <c:pt idx="201">
                  <c:v>760066.4403090016</c:v>
                </c:pt>
                <c:pt idx="202">
                  <c:v>612135.4507413949</c:v>
                </c:pt>
                <c:pt idx="203">
                  <c:v>668682.2263345678</c:v>
                </c:pt>
                <c:pt idx="204">
                  <c:v>608955.946409143</c:v>
                </c:pt>
                <c:pt idx="205">
                  <c:v>497418.1049381467</c:v>
                </c:pt>
                <c:pt idx="206">
                  <c:v>944810.9042782433</c:v>
                </c:pt>
                <c:pt idx="207">
                  <c:v>993692.5213039952</c:v>
                </c:pt>
                <c:pt idx="208">
                  <c:v>820613.4497815103</c:v>
                </c:pt>
                <c:pt idx="209">
                  <c:v>94699.58207887899</c:v>
                </c:pt>
                <c:pt idx="210">
                  <c:v>591687.9811926603</c:v>
                </c:pt>
                <c:pt idx="211">
                  <c:v>591687.9811926603</c:v>
                </c:pt>
                <c:pt idx="212">
                  <c:v>272784.7693369889</c:v>
                </c:pt>
                <c:pt idx="213">
                  <c:v>595094.28175263</c:v>
                </c:pt>
                <c:pt idx="214">
                  <c:v>595094.28175263</c:v>
                </c:pt>
                <c:pt idx="215">
                  <c:v>595094.28175263</c:v>
                </c:pt>
                <c:pt idx="216">
                  <c:v>515378.0128297995</c:v>
                </c:pt>
                <c:pt idx="217">
                  <c:v>559610.246308122</c:v>
                </c:pt>
                <c:pt idx="218">
                  <c:v>319153.1507515725</c:v>
                </c:pt>
                <c:pt idx="219">
                  <c:v>478691.9142408446</c:v>
                </c:pt>
                <c:pt idx="220">
                  <c:v>577314.9027987131</c:v>
                </c:pt>
                <c:pt idx="221">
                  <c:v>577314.9027987131</c:v>
                </c:pt>
                <c:pt idx="222">
                  <c:v>497878.5539996001</c:v>
                </c:pt>
                <c:pt idx="223">
                  <c:v>542057.812475183</c:v>
                </c:pt>
                <c:pt idx="224">
                  <c:v>87683.16227107361</c:v>
                </c:pt>
                <c:pt idx="225">
                  <c:v>51786.22074535157</c:v>
                </c:pt>
                <c:pt idx="226">
                  <c:v>518166.3512742769</c:v>
                </c:pt>
                <c:pt idx="227">
                  <c:v>742280.4872843811</c:v>
                </c:pt>
                <c:pt idx="228">
                  <c:v>432731.652111691</c:v>
                </c:pt>
                <c:pt idx="229">
                  <c:v>331367.8644245573</c:v>
                </c:pt>
                <c:pt idx="230">
                  <c:v>123746.0919451235</c:v>
                </c:pt>
                <c:pt idx="231">
                  <c:v>269993.9987531119</c:v>
                </c:pt>
                <c:pt idx="232">
                  <c:v>152043.2102441702</c:v>
                </c:pt>
                <c:pt idx="233">
                  <c:v>29362.70187163782</c:v>
                </c:pt>
                <c:pt idx="234">
                  <c:v>33930.63851576756</c:v>
                </c:pt>
                <c:pt idx="235">
                  <c:v>687363.2558863864</c:v>
                </c:pt>
                <c:pt idx="236">
                  <c:v>1.08825443915658E6</c:v>
                </c:pt>
                <c:pt idx="237">
                  <c:v>515746.6522798063</c:v>
                </c:pt>
                <c:pt idx="238">
                  <c:v>345179.714318493</c:v>
                </c:pt>
                <c:pt idx="239">
                  <c:v>287523.2421977996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358169.4168998452</c:v>
                </c:pt>
                <c:pt idx="2">
                  <c:v>359530.1184495144</c:v>
                </c:pt>
                <c:pt idx="3">
                  <c:v>712401.2863010499</c:v>
                </c:pt>
                <c:pt idx="4">
                  <c:v>670174.1058356726</c:v>
                </c:pt>
                <c:pt idx="5">
                  <c:v>794286.6772638016</c:v>
                </c:pt>
                <c:pt idx="6">
                  <c:v>660583.807628911</c:v>
                </c:pt>
                <c:pt idx="7">
                  <c:v>569264.7061709939</c:v>
                </c:pt>
                <c:pt idx="8">
                  <c:v>639530.3666217</c:v>
                </c:pt>
                <c:pt idx="9">
                  <c:v>758559.2776324229</c:v>
                </c:pt>
                <c:pt idx="10">
                  <c:v>970628.033107194</c:v>
                </c:pt>
                <c:pt idx="11">
                  <c:v>1.26395558339686E6</c:v>
                </c:pt>
                <c:pt idx="12">
                  <c:v>1.25805978398953E6</c:v>
                </c:pt>
                <c:pt idx="13">
                  <c:v>1.39188090529825E6</c:v>
                </c:pt>
                <c:pt idx="14">
                  <c:v>1.05459609454371E6</c:v>
                </c:pt>
                <c:pt idx="15">
                  <c:v>1.26286270499739E6</c:v>
                </c:pt>
                <c:pt idx="16">
                  <c:v>1.28399619773055E6</c:v>
                </c:pt>
                <c:pt idx="17">
                  <c:v>793183.648455594</c:v>
                </c:pt>
                <c:pt idx="18">
                  <c:v>1.11076068619578E6</c:v>
                </c:pt>
                <c:pt idx="19">
                  <c:v>523405.9292003992</c:v>
                </c:pt>
                <c:pt idx="20">
                  <c:v>1.22252839145224E6</c:v>
                </c:pt>
                <c:pt idx="21">
                  <c:v>1.52701317010502E6</c:v>
                </c:pt>
                <c:pt idx="22">
                  <c:v>830119.8555345255</c:v>
                </c:pt>
                <c:pt idx="23">
                  <c:v>764950.0807548414</c:v>
                </c:pt>
                <c:pt idx="24">
                  <c:v>198319.4417121068</c:v>
                </c:pt>
                <c:pt idx="25">
                  <c:v>280075.5256071651</c:v>
                </c:pt>
                <c:pt idx="26">
                  <c:v>837280.392057237</c:v>
                </c:pt>
                <c:pt idx="27">
                  <c:v>628478.3872117851</c:v>
                </c:pt>
                <c:pt idx="28">
                  <c:v>746115.567736231</c:v>
                </c:pt>
                <c:pt idx="29">
                  <c:v>798696.9745204183</c:v>
                </c:pt>
                <c:pt idx="30">
                  <c:v>748917.758488247</c:v>
                </c:pt>
                <c:pt idx="31">
                  <c:v>879640.9316798227</c:v>
                </c:pt>
                <c:pt idx="32">
                  <c:v>1.0140363592167E6</c:v>
                </c:pt>
                <c:pt idx="33">
                  <c:v>1.21107361678139E6</c:v>
                </c:pt>
                <c:pt idx="34">
                  <c:v>1.13467931040326E6</c:v>
                </c:pt>
                <c:pt idx="35">
                  <c:v>548515.6011410533</c:v>
                </c:pt>
                <c:pt idx="36">
                  <c:v>715110.7325430323</c:v>
                </c:pt>
                <c:pt idx="37">
                  <c:v>1.16964531792919E6</c:v>
                </c:pt>
                <c:pt idx="38">
                  <c:v>1.27422751030989E6</c:v>
                </c:pt>
                <c:pt idx="39">
                  <c:v>1.0158278132084E6</c:v>
                </c:pt>
                <c:pt idx="40">
                  <c:v>971034.122838593</c:v>
                </c:pt>
                <c:pt idx="41">
                  <c:v>1.10684196576208E6</c:v>
                </c:pt>
                <c:pt idx="42">
                  <c:v>1.26581132518398E6</c:v>
                </c:pt>
                <c:pt idx="43">
                  <c:v>1.0226673388923E6</c:v>
                </c:pt>
                <c:pt idx="44">
                  <c:v>1.05086335190986E6</c:v>
                </c:pt>
                <c:pt idx="45">
                  <c:v>458700.2569273365</c:v>
                </c:pt>
                <c:pt idx="46">
                  <c:v>395829.8549895218</c:v>
                </c:pt>
                <c:pt idx="47">
                  <c:v>566615.0452707085</c:v>
                </c:pt>
                <c:pt idx="48">
                  <c:v>570936.5515136567</c:v>
                </c:pt>
                <c:pt idx="49">
                  <c:v>638168.5584493017</c:v>
                </c:pt>
                <c:pt idx="50">
                  <c:v>837866.156400621</c:v>
                </c:pt>
                <c:pt idx="51">
                  <c:v>1.07513823908457E6</c:v>
                </c:pt>
                <c:pt idx="52">
                  <c:v>872029.91883848</c:v>
                </c:pt>
                <c:pt idx="53">
                  <c:v>840911.5047134793</c:v>
                </c:pt>
                <c:pt idx="54">
                  <c:v>490064.009991405</c:v>
                </c:pt>
                <c:pt idx="55">
                  <c:v>532460.2524914037</c:v>
                </c:pt>
                <c:pt idx="56">
                  <c:v>167389.5321109036</c:v>
                </c:pt>
                <c:pt idx="57">
                  <c:v>147057.69812851</c:v>
                </c:pt>
                <c:pt idx="58">
                  <c:v>295420.1480728287</c:v>
                </c:pt>
                <c:pt idx="59">
                  <c:v>1.0905746826457E6</c:v>
                </c:pt>
                <c:pt idx="60">
                  <c:v>948481.9721823903</c:v>
                </c:pt>
                <c:pt idx="61">
                  <c:v>830361.4120635737</c:v>
                </c:pt>
                <c:pt idx="62">
                  <c:v>864369.2800672243</c:v>
                </c:pt>
                <c:pt idx="63">
                  <c:v>744127.0769550536</c:v>
                </c:pt>
                <c:pt idx="64">
                  <c:v>572197.0977734631</c:v>
                </c:pt>
                <c:pt idx="65">
                  <c:v>938216.4012837125</c:v>
                </c:pt>
                <c:pt idx="66">
                  <c:v>673474.566497631</c:v>
                </c:pt>
                <c:pt idx="67">
                  <c:v>556314.5191952293</c:v>
                </c:pt>
                <c:pt idx="68">
                  <c:v>465285.8857296259</c:v>
                </c:pt>
                <c:pt idx="69">
                  <c:v>1.27238337729748E6</c:v>
                </c:pt>
                <c:pt idx="70">
                  <c:v>1.38260929393372E6</c:v>
                </c:pt>
                <c:pt idx="71">
                  <c:v>1.25412659675339E6</c:v>
                </c:pt>
                <c:pt idx="72">
                  <c:v>1.38937495107334E6</c:v>
                </c:pt>
                <c:pt idx="73">
                  <c:v>1.29349959453706E6</c:v>
                </c:pt>
                <c:pt idx="74">
                  <c:v>1.33616298486315E6</c:v>
                </c:pt>
                <c:pt idx="75">
                  <c:v>293546.3188137562</c:v>
                </c:pt>
                <c:pt idx="76">
                  <c:v>389746.373064096</c:v>
                </c:pt>
                <c:pt idx="77">
                  <c:v>609083.9121590692</c:v>
                </c:pt>
                <c:pt idx="78">
                  <c:v>726736.467126434</c:v>
                </c:pt>
                <c:pt idx="79">
                  <c:v>750040.179770096</c:v>
                </c:pt>
                <c:pt idx="80">
                  <c:v>977317.2561181643</c:v>
                </c:pt>
                <c:pt idx="81">
                  <c:v>738365.8162118814</c:v>
                </c:pt>
                <c:pt idx="82">
                  <c:v>555758.9328847074</c:v>
                </c:pt>
                <c:pt idx="83">
                  <c:v>847958.6152103833</c:v>
                </c:pt>
                <c:pt idx="84">
                  <c:v>641478.7098756323</c:v>
                </c:pt>
                <c:pt idx="85">
                  <c:v>1.41749740845271E6</c:v>
                </c:pt>
                <c:pt idx="86">
                  <c:v>412783.3910012031</c:v>
                </c:pt>
                <c:pt idx="87">
                  <c:v>866808.326853775</c:v>
                </c:pt>
                <c:pt idx="88">
                  <c:v>998068.7112074004</c:v>
                </c:pt>
                <c:pt idx="89">
                  <c:v>1.01235455220056E6</c:v>
                </c:pt>
                <c:pt idx="90">
                  <c:v>826914.518141523</c:v>
                </c:pt>
                <c:pt idx="91">
                  <c:v>1.19424827815705E6</c:v>
                </c:pt>
                <c:pt idx="92">
                  <c:v>1.21237177113298E6</c:v>
                </c:pt>
                <c:pt idx="93">
                  <c:v>1.37895584449721E6</c:v>
                </c:pt>
                <c:pt idx="94">
                  <c:v>1.43242381966496E6</c:v>
                </c:pt>
                <c:pt idx="95">
                  <c:v>1.26685848469951E6</c:v>
                </c:pt>
                <c:pt idx="96">
                  <c:v>968619.5498571604</c:v>
                </c:pt>
                <c:pt idx="97">
                  <c:v>921723.698753912</c:v>
                </c:pt>
                <c:pt idx="98">
                  <c:v>1.02687122294162E6</c:v>
                </c:pt>
                <c:pt idx="99">
                  <c:v>960654.4621204797</c:v>
                </c:pt>
                <c:pt idx="100">
                  <c:v>1.01869122478069E6</c:v>
                </c:pt>
                <c:pt idx="101">
                  <c:v>182142.6849446875</c:v>
                </c:pt>
                <c:pt idx="102">
                  <c:v>206139.7780112954</c:v>
                </c:pt>
                <c:pt idx="103">
                  <c:v>203449.9573239026</c:v>
                </c:pt>
                <c:pt idx="104">
                  <c:v>597653.4450891896</c:v>
                </c:pt>
                <c:pt idx="105">
                  <c:v>428585.5401811257</c:v>
                </c:pt>
                <c:pt idx="106">
                  <c:v>414246.0564621479</c:v>
                </c:pt>
                <c:pt idx="107">
                  <c:v>489227.1739719833</c:v>
                </c:pt>
                <c:pt idx="108">
                  <c:v>612966.337537539</c:v>
                </c:pt>
                <c:pt idx="109">
                  <c:v>1.26553357057999E6</c:v>
                </c:pt>
                <c:pt idx="110">
                  <c:v>1.28420768855085E6</c:v>
                </c:pt>
                <c:pt idx="111">
                  <c:v>1.08714592458547E6</c:v>
                </c:pt>
                <c:pt idx="112">
                  <c:v>1.19912707900725E6</c:v>
                </c:pt>
                <c:pt idx="113">
                  <c:v>724081.7555260786</c:v>
                </c:pt>
                <c:pt idx="114">
                  <c:v>174521.6401034723</c:v>
                </c:pt>
                <c:pt idx="115">
                  <c:v>460175.536443763</c:v>
                </c:pt>
                <c:pt idx="116">
                  <c:v>1.02468028301249E6</c:v>
                </c:pt>
                <c:pt idx="117">
                  <c:v>860786.7869090422</c:v>
                </c:pt>
                <c:pt idx="118">
                  <c:v>1.09723715420021E6</c:v>
                </c:pt>
                <c:pt idx="119">
                  <c:v>654094.1038063092</c:v>
                </c:pt>
                <c:pt idx="120">
                  <c:v>746178.9973333653</c:v>
                </c:pt>
                <c:pt idx="121">
                  <c:v>874796.262544826</c:v>
                </c:pt>
                <c:pt idx="122">
                  <c:v>1.33654564229301E6</c:v>
                </c:pt>
                <c:pt idx="123">
                  <c:v>1.37769207449377E6</c:v>
                </c:pt>
                <c:pt idx="124">
                  <c:v>1.28452478247202E6</c:v>
                </c:pt>
                <c:pt idx="125">
                  <c:v>1.42940025661917E6</c:v>
                </c:pt>
                <c:pt idx="126">
                  <c:v>535577.5685189406</c:v>
                </c:pt>
                <c:pt idx="127">
                  <c:v>605019.6689047971</c:v>
                </c:pt>
                <c:pt idx="128">
                  <c:v>135217.6881649195</c:v>
                </c:pt>
                <c:pt idx="129">
                  <c:v>493734.966632195</c:v>
                </c:pt>
                <c:pt idx="130">
                  <c:v>497882.1599940747</c:v>
                </c:pt>
                <c:pt idx="131">
                  <c:v>380177.1365665127</c:v>
                </c:pt>
                <c:pt idx="132">
                  <c:v>400444.7837850206</c:v>
                </c:pt>
                <c:pt idx="133">
                  <c:v>523341.4528218271</c:v>
                </c:pt>
                <c:pt idx="134">
                  <c:v>680961.6354903385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</c:v>
                </c:pt>
                <c:pt idx="139">
                  <c:v>122306.9432877669</c:v>
                </c:pt>
                <c:pt idx="140">
                  <c:v>282262.9928721419</c:v>
                </c:pt>
                <c:pt idx="141">
                  <c:v>1.01890715553771E6</c:v>
                </c:pt>
                <c:pt idx="142">
                  <c:v>1.15021288907234E6</c:v>
                </c:pt>
                <c:pt idx="143">
                  <c:v>1.08295855788985E6</c:v>
                </c:pt>
                <c:pt idx="144">
                  <c:v>124292.207434361</c:v>
                </c:pt>
                <c:pt idx="145">
                  <c:v>206771.5913854181</c:v>
                </c:pt>
                <c:pt idx="146">
                  <c:v>307623.2886011243</c:v>
                </c:pt>
                <c:pt idx="147">
                  <c:v>1.42613334865115E6</c:v>
                </c:pt>
                <c:pt idx="148">
                  <c:v>1.38972488718501E6</c:v>
                </c:pt>
                <c:pt idx="149">
                  <c:v>767725.2235179617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951902.2798091997</c:v>
                </c:pt>
                <c:pt idx="154">
                  <c:v>40716.65497361882</c:v>
                </c:pt>
                <c:pt idx="155">
                  <c:v>851882.008587982</c:v>
                </c:pt>
                <c:pt idx="156">
                  <c:v>1.10137822558969E6</c:v>
                </c:pt>
                <c:pt idx="157">
                  <c:v>899438.1242867088</c:v>
                </c:pt>
                <c:pt idx="158">
                  <c:v>554782.831694444</c:v>
                </c:pt>
                <c:pt idx="159">
                  <c:v>700234.872411224</c:v>
                </c:pt>
                <c:pt idx="160">
                  <c:v>771640.9035358864</c:v>
                </c:pt>
                <c:pt idx="161">
                  <c:v>977752.1691842173</c:v>
                </c:pt>
                <c:pt idx="162">
                  <c:v>1.25912075430413E6</c:v>
                </c:pt>
                <c:pt idx="163">
                  <c:v>329904.7025150504</c:v>
                </c:pt>
                <c:pt idx="164">
                  <c:v>183126.663619189</c:v>
                </c:pt>
                <c:pt idx="165">
                  <c:v>1.62251856038225E6</c:v>
                </c:pt>
                <c:pt idx="166">
                  <c:v>776552.1064732025</c:v>
                </c:pt>
                <c:pt idx="167">
                  <c:v>671083.277304444</c:v>
                </c:pt>
                <c:pt idx="168">
                  <c:v>610615.936837735</c:v>
                </c:pt>
                <c:pt idx="169">
                  <c:v>716284.2545277248</c:v>
                </c:pt>
                <c:pt idx="170">
                  <c:v>806202.4186893374</c:v>
                </c:pt>
                <c:pt idx="171">
                  <c:v>747312.0414439584</c:v>
                </c:pt>
                <c:pt idx="172">
                  <c:v>944232.258842558</c:v>
                </c:pt>
                <c:pt idx="173">
                  <c:v>965065.0577547543</c:v>
                </c:pt>
                <c:pt idx="174">
                  <c:v>941664.1247054983</c:v>
                </c:pt>
                <c:pt idx="175">
                  <c:v>900569.8987132191</c:v>
                </c:pt>
                <c:pt idx="176">
                  <c:v>1.11972195082553E6</c:v>
                </c:pt>
                <c:pt idx="177">
                  <c:v>1.16226560177328E6</c:v>
                </c:pt>
                <c:pt idx="178">
                  <c:v>916005.7736713493</c:v>
                </c:pt>
                <c:pt idx="179">
                  <c:v>746452.7737391782</c:v>
                </c:pt>
                <c:pt idx="180">
                  <c:v>721557.9097997833</c:v>
                </c:pt>
                <c:pt idx="181">
                  <c:v>699394.8940164988</c:v>
                </c:pt>
                <c:pt idx="182">
                  <c:v>736270.5067110093</c:v>
                </c:pt>
                <c:pt idx="183">
                  <c:v>940594.538904724</c:v>
                </c:pt>
                <c:pt idx="184">
                  <c:v>725216.321307637</c:v>
                </c:pt>
                <c:pt idx="185">
                  <c:v>1.13217707640708E6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</c:v>
                </c:pt>
                <c:pt idx="189">
                  <c:v>423735.9259853908</c:v>
                </c:pt>
                <c:pt idx="190">
                  <c:v>341800.5162827266</c:v>
                </c:pt>
                <c:pt idx="191">
                  <c:v>354398.3380169978</c:v>
                </c:pt>
                <c:pt idx="192">
                  <c:v>347866.7982952726</c:v>
                </c:pt>
                <c:pt idx="193">
                  <c:v>1.16806078894887E6</c:v>
                </c:pt>
                <c:pt idx="194">
                  <c:v>1.07435508326479E6</c:v>
                </c:pt>
                <c:pt idx="195">
                  <c:v>349614.2381371444</c:v>
                </c:pt>
                <c:pt idx="196">
                  <c:v>234785.3775979664</c:v>
                </c:pt>
                <c:pt idx="197">
                  <c:v>348894.5666733565</c:v>
                </c:pt>
                <c:pt idx="198">
                  <c:v>486681.2746342896</c:v>
                </c:pt>
                <c:pt idx="199">
                  <c:v>1.0132045887856E6</c:v>
                </c:pt>
                <c:pt idx="200">
                  <c:v>1.2687887031885E6</c:v>
                </c:pt>
                <c:pt idx="201">
                  <c:v>1.40841202753539E6</c:v>
                </c:pt>
                <c:pt idx="202">
                  <c:v>918120.7832125783</c:v>
                </c:pt>
                <c:pt idx="203">
                  <c:v>1.12353825863221E6</c:v>
                </c:pt>
                <c:pt idx="204">
                  <c:v>882686.2736107989</c:v>
                </c:pt>
                <c:pt idx="205">
                  <c:v>788156.091957822</c:v>
                </c:pt>
                <c:pt idx="206">
                  <c:v>1.36714618505936E6</c:v>
                </c:pt>
                <c:pt idx="207">
                  <c:v>1.33363379036256E6</c:v>
                </c:pt>
                <c:pt idx="208">
                  <c:v>1.16467206471467E6</c:v>
                </c:pt>
                <c:pt idx="209">
                  <c:v>136977.4017558712</c:v>
                </c:pt>
                <c:pt idx="210">
                  <c:v>1.32396291154889E6</c:v>
                </c:pt>
                <c:pt idx="211">
                  <c:v>843206.336327294</c:v>
                </c:pt>
                <c:pt idx="212">
                  <c:v>434282.0641429553</c:v>
                </c:pt>
                <c:pt idx="213">
                  <c:v>1.0524065239857E6</c:v>
                </c:pt>
                <c:pt idx="214">
                  <c:v>924309.9070854096</c:v>
                </c:pt>
                <c:pt idx="215">
                  <c:v>978941.6567878774</c:v>
                </c:pt>
                <c:pt idx="216">
                  <c:v>478364.1288106485</c:v>
                </c:pt>
                <c:pt idx="217">
                  <c:v>736007.8315193887</c:v>
                </c:pt>
                <c:pt idx="218">
                  <c:v>354389.0951421472</c:v>
                </c:pt>
                <c:pt idx="219">
                  <c:v>893428.0006701364</c:v>
                </c:pt>
                <c:pt idx="220">
                  <c:v>495151.898876995</c:v>
                </c:pt>
                <c:pt idx="221">
                  <c:v>508622.5817361042</c:v>
                </c:pt>
                <c:pt idx="222">
                  <c:v>1.23898263969032E6</c:v>
                </c:pt>
                <c:pt idx="223">
                  <c:v>517211.525257178</c:v>
                </c:pt>
                <c:pt idx="224">
                  <c:v>167759.8721949901</c:v>
                </c:pt>
                <c:pt idx="225">
                  <c:v>234148.6454401934</c:v>
                </c:pt>
                <c:pt idx="226">
                  <c:v>918414.0295965892</c:v>
                </c:pt>
                <c:pt idx="227">
                  <c:v>1.01652530363945E6</c:v>
                </c:pt>
                <c:pt idx="228">
                  <c:v>626688.7343495627</c:v>
                </c:pt>
                <c:pt idx="229">
                  <c:v>517771.4053639053</c:v>
                </c:pt>
                <c:pt idx="230">
                  <c:v>140938.1871690321</c:v>
                </c:pt>
                <c:pt idx="231">
                  <c:v>370470.3702553081</c:v>
                </c:pt>
                <c:pt idx="232">
                  <c:v>213579.0131166454</c:v>
                </c:pt>
                <c:pt idx="233">
                  <c:v>79439.83693105225</c:v>
                </c:pt>
                <c:pt idx="234">
                  <c:v>82860.68761008212</c:v>
                </c:pt>
                <c:pt idx="235">
                  <c:v>1.42550162165814E6</c:v>
                </c:pt>
                <c:pt idx="236">
                  <c:v>1.77067648523381E6</c:v>
                </c:pt>
                <c:pt idx="237">
                  <c:v>918666.9968233874</c:v>
                </c:pt>
                <c:pt idx="238">
                  <c:v>777462.0370585971</c:v>
                </c:pt>
                <c:pt idx="239">
                  <c:v>671074.5008301485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048272"/>
        <c:axId val="259869824"/>
      </c:scatterChart>
      <c:valAx>
        <c:axId val="259048272"/>
        <c:scaling>
          <c:orientation val="minMax"/>
          <c:max val="2.0E6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869824"/>
        <c:crosses val="autoZero"/>
        <c:crossBetween val="midCat"/>
      </c:valAx>
      <c:valAx>
        <c:axId val="259869824"/>
        <c:scaling>
          <c:orientation val="minMax"/>
          <c:max val="2.0E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04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角度ごとに調べました。左図に９０度ごとに積算した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の散布図、右図に角度ごとの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群間で平均等価球面度数のみ有意差はありませんでした★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実際の解析法ですが、ハンフリーシータスタンダード30－2とOCTのオプティックディスクキューブを同日に行い、患者の年齢、視神経乳頭の面積、平均網膜神経線維層厚、視野の実測値、MD値、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年齢からＣＳＦＩを算出します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である。３６０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2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 test P&lt;0.001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286301" y="1957957"/>
            <a:ext cx="65713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黄斑の機能と構造の関係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7" y="1687284"/>
            <a:ext cx="6894286" cy="5170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works well in healthy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4207442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2392875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8" name="テキスト ボックス 4"/>
          <p:cNvSpPr txBox="1"/>
          <p:nvPr/>
        </p:nvSpPr>
        <p:spPr>
          <a:xfrm>
            <a:off x="4369910" y="5484141"/>
            <a:ext cx="463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30-2(16)-7-2, sheet = 30&amp;10_3m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42" y="379631"/>
            <a:ext cx="5994115" cy="647648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9699" y="1044358"/>
            <a:ext cx="440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FF0000"/>
                </a:solidFill>
              </a:rPr>
              <a:t>displased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のほうが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バラ</a:t>
            </a:r>
            <a:r>
              <a:rPr kumimoji="1" lang="ja-JP" altLang="en-US" dirty="0">
                <a:solidFill>
                  <a:srgbClr val="FF0000"/>
                </a:solidFill>
              </a:rPr>
              <a:t>つき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が減る感じです。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35,36,37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のスライドはいらないですか？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ハンフリー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/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b="1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b="1" dirty="0">
                <a:latin typeface="+mn-ea"/>
                <a:cs typeface="Calibri"/>
                <a:sym typeface="Calibri"/>
              </a:rPr>
              <a:t>方法を用いて</a:t>
            </a:r>
            <a:r>
              <a:rPr lang="en-US" sz="2000" b="1" dirty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数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*</a:t>
            </a:r>
            <a:endParaRPr lang="en-US" sz="20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19335</TotalTime>
  <Words>1627</Words>
  <Application>Microsoft Macintosh PowerPoint</Application>
  <PresentationFormat>On-screen Show (4:3)</PresentationFormat>
  <Paragraphs>296</Paragraphs>
  <Slides>40</Slides>
  <Notes>19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RGC_HFA</vt:lpstr>
      <vt:lpstr>RGC_OCT</vt:lpstr>
      <vt:lpstr>RGC HFA vs 360 &amp; 180 degree</vt:lpstr>
      <vt:lpstr>360 degree is best</vt:lpstr>
      <vt:lpstr>10-2測定点とcpRNFLTの対応 </vt:lpstr>
      <vt:lpstr>What is affected?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Presentation</vt:lpstr>
      <vt:lpstr>In healthy subject RGC HFA displ ≒ OCT 180</vt:lpstr>
      <vt:lpstr>Normal RNFLT</vt:lpstr>
      <vt:lpstr>cpRNFLT Clock hour</vt:lpstr>
      <vt:lpstr>Displacement works well in healthy</vt:lpstr>
      <vt:lpstr>HFA24-2 test point and cpRNFLT</vt:lpstr>
      <vt:lpstr>サブ解析</vt:lpstr>
      <vt:lpstr>RGC_10-2 vs RGC_30-2</vt:lpstr>
      <vt:lpstr>RGC_10-2vsRGC_30-2</vt:lpstr>
      <vt:lpstr>RGC_10-2displase vs RGC_30-2</vt:lpstr>
      <vt:lpstr>MD30-2 vs MD10-2</vt:lpstr>
      <vt:lpstr>RGC_10-2vsMD10-2,MD30-2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Presentation</vt:lpstr>
      <vt:lpstr>PowerPoint Presentation</vt:lpstr>
      <vt:lpstr>10-2測定点とcpRNFLTの対応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267</cp:revision>
  <dcterms:created xsi:type="dcterms:W3CDTF">2017-05-19T11:56:16Z</dcterms:created>
  <dcterms:modified xsi:type="dcterms:W3CDTF">2017-09-27T08:13:21Z</dcterms:modified>
</cp:coreProperties>
</file>